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312" r:id="rId4"/>
    <p:sldId id="314" r:id="rId5"/>
    <p:sldId id="315" r:id="rId6"/>
    <p:sldId id="319" r:id="rId7"/>
    <p:sldId id="316" r:id="rId8"/>
    <p:sldId id="321" r:id="rId9"/>
    <p:sldId id="320" r:id="rId10"/>
    <p:sldId id="323" r:id="rId11"/>
    <p:sldId id="328" r:id="rId12"/>
    <p:sldId id="326" r:id="rId13"/>
    <p:sldId id="325" r:id="rId14"/>
    <p:sldId id="324" r:id="rId15"/>
    <p:sldId id="327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>
        <p:scale>
          <a:sx n="125" d="100"/>
          <a:sy n="125" d="100"/>
        </p:scale>
        <p:origin x="558" y="46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78" y="10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effectLst/>
              </a:rPr>
              <a:t>Пример</a:t>
            </a:r>
            <a:r>
              <a:rPr lang="ru-RU" sz="1400" baseline="0" dirty="0">
                <a:solidFill>
                  <a:schemeClr val="tx1"/>
                </a:solidFill>
                <a:effectLst/>
              </a:rPr>
              <a:t> диаграммы</a:t>
            </a:r>
            <a:endParaRPr lang="ru-RU" sz="16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19559015780158E-2"/>
          <c:y val="0.17885172767774218"/>
          <c:w val="0.42180975607050608"/>
          <c:h val="0.70746311293768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Тест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1BFF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A1B-8407-13D782A4CBC4}"/>
              </c:ext>
            </c:extLst>
          </c:dPt>
          <c:dPt>
            <c:idx val="1"/>
            <c:bubble3D val="0"/>
            <c:spPr>
              <a:solidFill>
                <a:srgbClr val="F26F2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64-4A1B-8407-13D782A4C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A1B-8407-13D782A4C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64-4A1B-8407-13D782A4CB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A1B-8407-13D782A4CBC4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64-4A1B-8407-13D782A4CBC4}"/>
              </c:ext>
            </c:extLst>
          </c:dPt>
          <c:dPt>
            <c:idx val="6"/>
            <c:bubble3D val="0"/>
            <c:spPr>
              <a:solidFill>
                <a:srgbClr val="00B09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A1B-8407-13D782A4CBC4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Подпись 1</c:v>
                </c:pt>
                <c:pt idx="1">
                  <c:v>Подпись 2</c:v>
                </c:pt>
                <c:pt idx="2">
                  <c:v>Подпись 3</c:v>
                </c:pt>
                <c:pt idx="3">
                  <c:v>Подпись 4</c:v>
                </c:pt>
                <c:pt idx="4">
                  <c:v>Подпись 5</c:v>
                </c:pt>
                <c:pt idx="5">
                  <c:v>Подпись 6</c:v>
                </c:pt>
                <c:pt idx="6">
                  <c:v>Подпись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7</c:v>
                </c:pt>
                <c:pt idx="2">
                  <c:v>11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4-4A1B-8407-13D782A4CB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508789108450861"/>
          <c:y val="0.12103661564747818"/>
          <c:w val="0.17997907095283344"/>
          <c:h val="0.77473288368591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50" b="0" i="0" baseline="0" dirty="0">
                <a:effectLst/>
              </a:rPr>
              <a:t>Пример графика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0.24734752805042112"/>
          <c:y val="7.82396208520295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1BF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C-49F1-BD22-BDDD67055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26F2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C-49F1-BD22-BDDD67055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9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7C-49F1-BD22-BDDD6705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621440"/>
        <c:axId val="90622976"/>
      </c:barChart>
      <c:catAx>
        <c:axId val="9062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0622976"/>
        <c:crosses val="autoZero"/>
        <c:auto val="1"/>
        <c:lblAlgn val="ctr"/>
        <c:lblOffset val="100"/>
        <c:noMultiLvlLbl val="0"/>
      </c:catAx>
      <c:valAx>
        <c:axId val="9062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062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927"/>
            <a:ext cx="9142496" cy="51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48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48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509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509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1865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1865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37679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431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-4106772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-488120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-2149783" y="1677235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373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06585" y="4803998"/>
            <a:ext cx="2133600" cy="216024"/>
          </a:xfrm>
        </p:spPr>
        <p:txBody>
          <a:bodyPr/>
          <a:lstStyle/>
          <a:p>
            <a:fld id="{22FDA06B-CFDB-4B86-A38B-2382B61397EA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2829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-1129952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540374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-3058684" y="-1185930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91580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-3051484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-2595540" y="2096765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19911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23528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3219911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5544616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219911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4310" y="87474"/>
            <a:ext cx="7110567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456398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24028" y="4803998"/>
            <a:ext cx="2133600" cy="216024"/>
          </a:xfrm>
        </p:spPr>
        <p:txBody>
          <a:bodyPr/>
          <a:lstStyle/>
          <a:p>
            <a:fld id="{943FD93D-F9B5-4A7A-8567-1C61FE40F3F3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0272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4311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324312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63764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37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88024" y="4803998"/>
            <a:ext cx="2133600" cy="216024"/>
          </a:xfrm>
        </p:spPr>
        <p:txBody>
          <a:bodyPr/>
          <a:lstStyle/>
          <a:p>
            <a:fld id="{4FCC34CB-239E-4355-B891-05A612BCD219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4268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7438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311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311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06085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311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938463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6585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4311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02829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4263" y="-450"/>
            <a:ext cx="1369141" cy="51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ВСЕРОССИЙСКАЯ КОНФЕРЕНЦИЯ</a:t>
            </a:r>
            <a:b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«Школьный музей. Смыслы времени»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пример)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5966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Пленарное заседание (пример)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ФИО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1A2D5903-2223-4420-A201-26315C258CD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781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349847E-F5A9-4F3D-8E8C-267C580A8E2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737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4DAFEBCD-82C3-4CC4-9DEE-47424C70F8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023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11A62BC-0746-4FFD-822C-99A8E76147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6CA9E3A-05D0-426F-B5DB-59B51191B5B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Название презентации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AF0ECC-AE56-49EA-94EB-F8FB9A938E8B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324311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274" y="705208"/>
            <a:ext cx="3888431" cy="828092"/>
          </a:xfrm>
        </p:spPr>
        <p:txBody>
          <a:bodyPr>
            <a:normAutofit/>
          </a:bodyPr>
          <a:lstStyle/>
          <a:p>
            <a:r>
              <a:rPr lang="ru-RU" dirty="0"/>
              <a:t>Заголовок раздела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77636F8D-35E3-422C-AA88-A004173C9C5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D3825128-5E9F-44E7-8C7B-F108F536EBD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408C449-E7E1-41DE-BEB6-8149501EBBB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60B13ED-D9D6-4250-BED6-B7B7275EE2B4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1378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31598277"/>
              </p:ext>
            </p:extLst>
          </p:nvPr>
        </p:nvGraphicFramePr>
        <p:xfrm>
          <a:off x="324312" y="1370466"/>
          <a:ext cx="5589361" cy="333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030C0E24-37B7-4908-AC8B-173F6E34423B}"/>
              </a:ext>
            </a:extLst>
          </p:cNvPr>
          <p:cNvSpPr txBox="1">
            <a:spLocks/>
          </p:cNvSpPr>
          <p:nvPr/>
        </p:nvSpPr>
        <p:spPr>
          <a:xfrm>
            <a:off x="4824028" y="1354999"/>
            <a:ext cx="2610849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9641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8323778"/>
              </p:ext>
            </p:extLst>
          </p:nvPr>
        </p:nvGraphicFramePr>
        <p:xfrm>
          <a:off x="341412" y="1347788"/>
          <a:ext cx="3513138" cy="32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3955752" y="1354999"/>
            <a:ext cx="3369841" cy="3247009"/>
          </a:xfrm>
        </p:spPr>
        <p:txBody>
          <a:bodyPr>
            <a:normAutofit/>
          </a:bodyPr>
          <a:lstStyle/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ru-RU" sz="900" dirty="0"/>
              <a:t>Текст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45DA2991-6865-48D8-BD22-D2648476DBD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8E55DF0-274C-4BE1-80BA-82A4087F427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651B2CB0-A98F-43E3-ABC5-3A75E97F050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544381"/>
            <a:ext cx="2772308" cy="1014103"/>
          </a:xfrm>
        </p:spPr>
        <p:txBody>
          <a:bodyPr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251520" y="2666497"/>
            <a:ext cx="2700299" cy="920638"/>
          </a:xfrm>
        </p:spPr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9DBAC30C-1568-4EC9-ABD9-AC9ED42734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E55D5AC-9092-43D6-BE0E-8ACEC7AC4BC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68C2341C-84E5-420B-9E71-C4B6AFF79CAE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12694</TotalTime>
  <Words>60</Words>
  <Application>Microsoft Office PowerPoint</Application>
  <PresentationFormat>Экран (16:9)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Open Sans Semibold</vt:lpstr>
      <vt:lpstr>Тема Office</vt:lpstr>
      <vt:lpstr>Презентация PowerPoint</vt:lpstr>
      <vt:lpstr>Название презентации</vt:lpstr>
      <vt:lpstr>Заголовок</vt:lpstr>
      <vt:lpstr>Заголовок раздела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user</cp:lastModifiedBy>
  <cp:revision>327</cp:revision>
  <cp:lastPrinted>2017-03-30T08:39:18Z</cp:lastPrinted>
  <dcterms:created xsi:type="dcterms:W3CDTF">2017-03-23T13:26:11Z</dcterms:created>
  <dcterms:modified xsi:type="dcterms:W3CDTF">2025-02-20T10:53:50Z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